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6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761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381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413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142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7455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7945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3594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2476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043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7659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270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184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356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958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112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048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9783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690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CF246-D43A-524B-AEC5-94DB66FA9DB8}" type="datetimeFigureOut">
              <a:rPr lang="hu-HU" smtClean="0"/>
              <a:t>2021. 12. 13.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BB74A-5756-3F48-B215-ED667098D0E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3129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A56D00-28EA-9447-A7B9-9A93CE133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Swiftsurfing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C682280-863D-D14D-ACA7-B3ED7A77E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/>
              <a:t>Couchsurfing</a:t>
            </a:r>
            <a:r>
              <a:rPr lang="hu-HU" dirty="0"/>
              <a:t> alkalmazás fejlesztése </a:t>
            </a:r>
            <a:r>
              <a:rPr lang="hu-HU" dirty="0" err="1"/>
              <a:t>ios</a:t>
            </a:r>
            <a:r>
              <a:rPr lang="hu-HU" dirty="0"/>
              <a:t> platformon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3DEA87E5-2319-3044-96BC-52505B57FB24}"/>
              </a:ext>
            </a:extLst>
          </p:cNvPr>
          <p:cNvSpPr txBox="1"/>
          <p:nvPr/>
        </p:nvSpPr>
        <p:spPr>
          <a:xfrm>
            <a:off x="1876424" y="4106753"/>
            <a:ext cx="315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Önálló laboratórium 2</a:t>
            </a:r>
          </a:p>
          <a:p>
            <a:r>
              <a:rPr lang="hu-HU" dirty="0"/>
              <a:t>Készítette: </a:t>
            </a:r>
            <a:r>
              <a:rPr lang="hu-HU" dirty="0" err="1"/>
              <a:t>Séllyei</a:t>
            </a:r>
            <a:r>
              <a:rPr lang="hu-HU" dirty="0"/>
              <a:t> Bence</a:t>
            </a:r>
          </a:p>
        </p:txBody>
      </p:sp>
    </p:spTree>
    <p:extLst>
      <p:ext uri="{BB962C8B-B14F-4D97-AF65-F5344CB8AC3E}">
        <p14:creationId xmlns:p14="http://schemas.microsoft.com/office/powerpoint/2010/main" val="236271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7AB581-4937-0D4D-B94D-FE1800C0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1246DB-BB13-9F43-B4ED-C6865E258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Szálláskiadó szolgáltatás megvalósítása </a:t>
            </a:r>
            <a:r>
              <a:rPr lang="hu-HU" dirty="0" err="1"/>
              <a:t>iOS</a:t>
            </a:r>
            <a:r>
              <a:rPr lang="hu-HU" dirty="0"/>
              <a:t>-en</a:t>
            </a:r>
          </a:p>
          <a:p>
            <a:r>
              <a:rPr lang="hu-HU" dirty="0"/>
              <a:t>Személyes vonatkozás: platform megismerése</a:t>
            </a:r>
          </a:p>
          <a:p>
            <a:r>
              <a:rPr lang="hu-HU" dirty="0"/>
              <a:t>Félév második felében: saját backend készítése, </a:t>
            </a:r>
            <a:r>
              <a:rPr lang="hu-HU" dirty="0" err="1"/>
              <a:t>Firebase</a:t>
            </a:r>
            <a:r>
              <a:rPr lang="hu-HU" dirty="0"/>
              <a:t> lecserélése</a:t>
            </a:r>
          </a:p>
        </p:txBody>
      </p:sp>
    </p:spTree>
    <p:extLst>
      <p:ext uri="{BB962C8B-B14F-4D97-AF65-F5344CB8AC3E}">
        <p14:creationId xmlns:p14="http://schemas.microsoft.com/office/powerpoint/2010/main" val="211734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2AA724-0F0C-1D47-8D97-E99BC44C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Technológia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48B9AD-9BBF-9148-AC76-9DA04594E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Platform: </a:t>
            </a:r>
            <a:r>
              <a:rPr lang="hu-HU" dirty="0" err="1"/>
              <a:t>iOS</a:t>
            </a:r>
            <a:r>
              <a:rPr lang="hu-HU" dirty="0"/>
              <a:t> Swift nyelven</a:t>
            </a:r>
          </a:p>
          <a:p>
            <a:r>
              <a:rPr lang="hu-HU" dirty="0"/>
              <a:t>UI: </a:t>
            </a:r>
            <a:r>
              <a:rPr lang="hu-HU" dirty="0" err="1"/>
              <a:t>SwiftUI</a:t>
            </a:r>
            <a:r>
              <a:rPr lang="hu-HU" dirty="0"/>
              <a:t> keretrendszer (</a:t>
            </a:r>
            <a:r>
              <a:rPr lang="hu-HU" dirty="0" err="1"/>
              <a:t>UIKit</a:t>
            </a:r>
            <a:r>
              <a:rPr lang="hu-HU" dirty="0"/>
              <a:t>-el kiegészítve)</a:t>
            </a:r>
          </a:p>
          <a:p>
            <a:r>
              <a:rPr lang="hu-HU" dirty="0"/>
              <a:t>Backend: </a:t>
            </a:r>
            <a:r>
              <a:rPr lang="hu-HU" dirty="0" err="1"/>
              <a:t>Firebase</a:t>
            </a:r>
            <a:r>
              <a:rPr lang="hu-HU" dirty="0"/>
              <a:t> (</a:t>
            </a:r>
            <a:r>
              <a:rPr lang="hu-HU" dirty="0" err="1"/>
              <a:t>Authentikáció</a:t>
            </a:r>
            <a:r>
              <a:rPr lang="hu-HU" dirty="0"/>
              <a:t>, adatbázis, tárhely)</a:t>
            </a:r>
          </a:p>
          <a:p>
            <a:r>
              <a:rPr lang="hu-HU" dirty="0"/>
              <a:t>Architektúra: VIPER</a:t>
            </a:r>
          </a:p>
          <a:p>
            <a:r>
              <a:rPr lang="hu-HU" dirty="0"/>
              <a:t>Saját backendhez: </a:t>
            </a:r>
            <a:r>
              <a:rPr lang="hu-HU" dirty="0" err="1"/>
              <a:t>Vapor</a:t>
            </a:r>
            <a:r>
              <a:rPr lang="hu-HU" dirty="0"/>
              <a:t>, </a:t>
            </a:r>
            <a:r>
              <a:rPr lang="hu-HU" dirty="0" err="1"/>
              <a:t>Fluent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2050" name="Picture 2" descr="When You Write Code in Swift, Write Code in Swift | by Alex Zarr | Geek  Culture | Medium">
            <a:extLst>
              <a:ext uri="{FF2B5EF4-FFF2-40B4-BE49-F238E27FC236}">
                <a16:creationId xmlns:a16="http://schemas.microsoft.com/office/drawing/2014/main" id="{4BAA8AA6-06EB-A445-B972-0C67F082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389" y="521444"/>
            <a:ext cx="1858962" cy="167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rebase Brand Guidelines">
            <a:extLst>
              <a:ext uri="{FF2B5EF4-FFF2-40B4-BE49-F238E27FC236}">
                <a16:creationId xmlns:a16="http://schemas.microsoft.com/office/drawing/2014/main" id="{F3C40E93-564A-8642-B1FB-8F7B97992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01" y="2432770"/>
            <a:ext cx="3356738" cy="94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apor · GitHub">
            <a:extLst>
              <a:ext uri="{FF2B5EF4-FFF2-40B4-BE49-F238E27FC236}">
                <a16:creationId xmlns:a16="http://schemas.microsoft.com/office/drawing/2014/main" id="{3C021977-1DEB-474D-A48C-785A871D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25" y="3875089"/>
            <a:ext cx="1916112" cy="191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9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A374E1-FF9F-8D4D-9424-EBBC9319B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VIPER Architektúra</a:t>
            </a:r>
          </a:p>
        </p:txBody>
      </p:sp>
      <p:pic>
        <p:nvPicPr>
          <p:cNvPr id="1026" name="Picture 2" descr="Implementing VIPER Architecture Pattern for iOS | by Mahdi Chtioui |  Flawless iOS | Medium">
            <a:extLst>
              <a:ext uri="{FF2B5EF4-FFF2-40B4-BE49-F238E27FC236}">
                <a16:creationId xmlns:a16="http://schemas.microsoft.com/office/drawing/2014/main" id="{C8D99654-2150-6946-B374-D000A80AC1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43" y="2249488"/>
            <a:ext cx="8236539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52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D40ED-7BFF-2347-85F8-DC58E336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funkciók 1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FAADC4-2ECA-364B-ADA1-06EFF9D3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Regisztráció, bejelentkezés</a:t>
            </a:r>
          </a:p>
          <a:p>
            <a:r>
              <a:rPr lang="hu-HU" dirty="0"/>
              <a:t>Térképen országok, városok böngészése</a:t>
            </a:r>
          </a:p>
          <a:p>
            <a:r>
              <a:rPr lang="hu-HU" dirty="0"/>
              <a:t>Térképen szálláshelyek megjelenítése</a:t>
            </a:r>
          </a:p>
          <a:p>
            <a:r>
              <a:rPr lang="hu-HU" dirty="0"/>
              <a:t>Új szálláshely felvétele</a:t>
            </a:r>
          </a:p>
          <a:p>
            <a:r>
              <a:rPr lang="hu-HU" dirty="0"/>
              <a:t>Szálláshelyekhez képek feltöltése</a:t>
            </a:r>
          </a:p>
          <a:p>
            <a:r>
              <a:rPr lang="hu-HU" dirty="0"/>
              <a:t>Szálláshely adatlapjának megtekintése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BDD97D2-14EB-274D-8D31-0B1753AF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73" y="618518"/>
            <a:ext cx="3389800" cy="602932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7D079DD-98F8-A249-9EE7-41DE6E48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277" y="618517"/>
            <a:ext cx="338093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D40ED-7BFF-2347-85F8-DC58E336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Főbb funkciók 2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BFAADC4-2ECA-364B-ADA1-06EFF9D3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Szállás foglalása</a:t>
            </a:r>
          </a:p>
          <a:p>
            <a:r>
              <a:rPr lang="hu-HU" dirty="0"/>
              <a:t>Üzenetváltás szállásadó és vendég között</a:t>
            </a:r>
          </a:p>
          <a:p>
            <a:r>
              <a:rPr lang="hu-HU" dirty="0"/>
              <a:t>Foglalás első napján emlékeztető értesítés</a:t>
            </a:r>
          </a:p>
          <a:p>
            <a:r>
              <a:rPr lang="hu-HU" dirty="0"/>
              <a:t>Szálláshelyek értékelése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7CBF9EB-0C1B-5245-B458-BED1587A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464" y="380492"/>
            <a:ext cx="2814007" cy="609701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25E4422-06DD-F845-BDF2-F9569D3F8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" t="16710" r="-1" b="17601"/>
          <a:stretch/>
        </p:blipFill>
        <p:spPr>
          <a:xfrm>
            <a:off x="6094411" y="3852672"/>
            <a:ext cx="2496582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1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CA63CD-3A62-6240-82B8-157C2CA5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Saját backend fejlesztése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E8C6EF-5710-5645-B6E8-CF00DA31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REST API </a:t>
            </a:r>
            <a:r>
              <a:rPr lang="hu-HU" dirty="0" err="1"/>
              <a:t>Vapor</a:t>
            </a:r>
            <a:r>
              <a:rPr lang="hu-HU" dirty="0"/>
              <a:t> keretrendszerrel</a:t>
            </a:r>
          </a:p>
          <a:p>
            <a:r>
              <a:rPr lang="hu-HU" dirty="0"/>
              <a:t>Adatbáziskezelés </a:t>
            </a:r>
            <a:r>
              <a:rPr lang="hu-HU" dirty="0" err="1"/>
              <a:t>Fluent</a:t>
            </a:r>
            <a:r>
              <a:rPr lang="hu-HU" dirty="0"/>
              <a:t> ORM keretrendszerrel</a:t>
            </a:r>
          </a:p>
          <a:p>
            <a:r>
              <a:rPr lang="hu-HU" dirty="0"/>
              <a:t>TDD-</a:t>
            </a:r>
            <a:r>
              <a:rPr lang="hu-HU" dirty="0" err="1"/>
              <a:t>ben</a:t>
            </a:r>
            <a:r>
              <a:rPr lang="hu-HU" dirty="0"/>
              <a:t> fejlesztve (először unit teszt, majd implementáció)</a:t>
            </a:r>
          </a:p>
        </p:txBody>
      </p:sp>
    </p:spTree>
    <p:extLst>
      <p:ext uri="{BB962C8B-B14F-4D97-AF65-F5344CB8AC3E}">
        <p14:creationId xmlns:p14="http://schemas.microsoft.com/office/powerpoint/2010/main" val="36283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C3A272-61C6-5144-ABF3-96D9E5F2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Továbbfejlesztési</a:t>
            </a:r>
            <a:r>
              <a:rPr lang="hu-HU" dirty="0"/>
              <a:t>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A18372-8142-2346-BE78-00F4BEB6B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iOS</a:t>
            </a:r>
            <a:r>
              <a:rPr lang="hu-HU" dirty="0"/>
              <a:t> alkalmazás és backend összekötése</a:t>
            </a:r>
          </a:p>
          <a:p>
            <a:r>
              <a:rPr lang="hu-HU" dirty="0"/>
              <a:t>Saját backenden </a:t>
            </a:r>
            <a:r>
              <a:rPr lang="hu-HU" dirty="0" err="1"/>
              <a:t>authentikáció</a:t>
            </a:r>
            <a:r>
              <a:rPr lang="hu-HU" dirty="0"/>
              <a:t>, fájlfeltöltés megvalósítása</a:t>
            </a:r>
          </a:p>
        </p:txBody>
      </p:sp>
    </p:spTree>
    <p:extLst>
      <p:ext uri="{BB962C8B-B14F-4D97-AF65-F5344CB8AC3E}">
        <p14:creationId xmlns:p14="http://schemas.microsoft.com/office/powerpoint/2010/main" val="275185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324746-37AC-2848-A684-36021C49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4624995"/>
          </a:xfrm>
        </p:spPr>
        <p:txBody>
          <a:bodyPr/>
          <a:lstStyle/>
          <a:p>
            <a:pPr algn="ctr"/>
            <a:r>
              <a:rPr lang="hu-HU" sz="6600" dirty="0"/>
              <a:t>Köszönöm a figyelmet!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ABCECC-42AC-EF4B-9E77-1511AFABC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557837"/>
            <a:ext cx="9905999" cy="23336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1256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{0BC75B04-DA73-2544-B6C7-936F1C66B583}tf10001122</Template>
  <TotalTime>3579</TotalTime>
  <Words>146</Words>
  <Application>Microsoft Macintosh PowerPoint</Application>
  <PresentationFormat>Szélesvásznú</PresentationFormat>
  <Paragraphs>35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Tw Cen MT</vt:lpstr>
      <vt:lpstr>Áramkör</vt:lpstr>
      <vt:lpstr>Swiftsurfing</vt:lpstr>
      <vt:lpstr>feladat</vt:lpstr>
      <vt:lpstr>Technológia</vt:lpstr>
      <vt:lpstr>VIPER Architektúra</vt:lpstr>
      <vt:lpstr>Főbb funkciók 1</vt:lpstr>
      <vt:lpstr>Főbb funkciók 2</vt:lpstr>
      <vt:lpstr>Saját backend fejlesztése</vt:lpstr>
      <vt:lpstr>Továbbfejlesztési lehetőségek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Couchsurfing alkalmazás fejlesztése ios platformon</dc:title>
  <dc:creator>Séllyei Bence</dc:creator>
  <cp:lastModifiedBy>Séllyei Bence</cp:lastModifiedBy>
  <cp:revision>10</cp:revision>
  <dcterms:created xsi:type="dcterms:W3CDTF">2021-05-15T08:34:22Z</dcterms:created>
  <dcterms:modified xsi:type="dcterms:W3CDTF">2021-12-13T17:13:53Z</dcterms:modified>
</cp:coreProperties>
</file>